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FE43-3867-41CD-8B7A-F8F25A20A975}" type="datetimeFigureOut">
              <a:rPr lang="en-US" smtClean="0"/>
              <a:pPr/>
              <a:t>11/12/2009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9998-6997-485A-A6E9-6C2140ACF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FE43-3867-41CD-8B7A-F8F25A20A975}" type="datetimeFigureOut">
              <a:rPr lang="en-US" smtClean="0"/>
              <a:pPr/>
              <a:t>11/12/2009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9998-6997-485A-A6E9-6C2140ACF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FE43-3867-41CD-8B7A-F8F25A20A975}" type="datetimeFigureOut">
              <a:rPr lang="en-US" smtClean="0"/>
              <a:pPr/>
              <a:t>11/12/2009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9998-6997-485A-A6E9-6C2140ACF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FE43-3867-41CD-8B7A-F8F25A20A975}" type="datetimeFigureOut">
              <a:rPr lang="en-US" smtClean="0"/>
              <a:pPr/>
              <a:t>11/12/2009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9998-6997-485A-A6E9-6C2140ACF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FE43-3867-41CD-8B7A-F8F25A20A975}" type="datetimeFigureOut">
              <a:rPr lang="en-US" smtClean="0"/>
              <a:pPr/>
              <a:t>11/12/2009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9998-6997-485A-A6E9-6C2140ACF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FE43-3867-41CD-8B7A-F8F25A20A975}" type="datetimeFigureOut">
              <a:rPr lang="en-US" smtClean="0"/>
              <a:pPr/>
              <a:t>11/12/2009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9998-6997-485A-A6E9-6C2140ACF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FE43-3867-41CD-8B7A-F8F25A20A975}" type="datetimeFigureOut">
              <a:rPr lang="en-US" smtClean="0"/>
              <a:pPr/>
              <a:t>11/12/2009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9998-6997-485A-A6E9-6C2140ACF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FE43-3867-41CD-8B7A-F8F25A20A975}" type="datetimeFigureOut">
              <a:rPr lang="en-US" smtClean="0"/>
              <a:pPr/>
              <a:t>11/12/2009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9998-6997-485A-A6E9-6C2140ACF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FE43-3867-41CD-8B7A-F8F25A20A975}" type="datetimeFigureOut">
              <a:rPr lang="en-US" smtClean="0"/>
              <a:pPr/>
              <a:t>11/12/2009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9998-6997-485A-A6E9-6C2140ACF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FE43-3867-41CD-8B7A-F8F25A20A975}" type="datetimeFigureOut">
              <a:rPr lang="en-US" smtClean="0"/>
              <a:pPr/>
              <a:t>11/12/2009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9998-6997-485A-A6E9-6C2140ACF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FE43-3867-41CD-8B7A-F8F25A20A975}" type="datetimeFigureOut">
              <a:rPr lang="en-US" smtClean="0"/>
              <a:pPr/>
              <a:t>11/12/2009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9998-6997-485A-A6E9-6C2140ACF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1FE43-3867-41CD-8B7A-F8F25A20A975}" type="datetimeFigureOut">
              <a:rPr lang="en-US" smtClean="0"/>
              <a:pPr/>
              <a:t>11/12/2009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E9998-6997-485A-A6E9-6C2140ACF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dkensicki\Local Settings\Temporary Internet Files\Content.IE5\BQYU0Q0D\MPj022755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594"/>
            <a:ext cx="9144000" cy="6902593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Volcanoes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Silica Volcanoes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Shield-flat, </a:t>
            </a:r>
            <a:r>
              <a:rPr lang="en-US" smtClean="0"/>
              <a:t>wide volcano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667000"/>
            <a:ext cx="5886450" cy="368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Silica Volcanoes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19199"/>
          </a:xfrm>
        </p:spPr>
        <p:txBody>
          <a:bodyPr>
            <a:normAutofit/>
          </a:bodyPr>
          <a:lstStyle/>
          <a:p>
            <a:r>
              <a:rPr lang="en-US" dirty="0" smtClean="0"/>
              <a:t>Composite/</a:t>
            </a:r>
            <a:r>
              <a:rPr lang="en-US" dirty="0" err="1" smtClean="0"/>
              <a:t>stratoform</a:t>
            </a:r>
            <a:r>
              <a:rPr lang="en-US" dirty="0" smtClean="0"/>
              <a:t> volcanoes</a:t>
            </a:r>
          </a:p>
          <a:p>
            <a:r>
              <a:rPr lang="en-US" dirty="0" smtClean="0"/>
              <a:t>Mt. Saint Helens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95600"/>
            <a:ext cx="69437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Gas Volcanoes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4199"/>
          </a:xfrm>
        </p:spPr>
        <p:txBody>
          <a:bodyPr/>
          <a:lstStyle/>
          <a:p>
            <a:r>
              <a:rPr lang="en-US" dirty="0" smtClean="0"/>
              <a:t>Cinder Cones and Fire Fountains low silica</a:t>
            </a:r>
          </a:p>
          <a:p>
            <a:r>
              <a:rPr lang="en-US" dirty="0" smtClean="0"/>
              <a:t>Cinder cones are structurally weak due to loose rock and debris low silica</a:t>
            </a:r>
          </a:p>
          <a:p>
            <a:r>
              <a:rPr lang="en-US" dirty="0" smtClean="0"/>
              <a:t>Explosive eruptions high silica</a:t>
            </a:r>
          </a:p>
          <a:p>
            <a:r>
              <a:rPr lang="en-US" dirty="0" smtClean="0"/>
              <a:t>Pumice and ash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352800"/>
            <a:ext cx="2454853" cy="324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Gas Volcanoes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Quiet eruptions</a:t>
            </a:r>
          </a:p>
          <a:p>
            <a:r>
              <a:rPr lang="en-US" dirty="0" smtClean="0"/>
              <a:t>High silica-thick sticky magma</a:t>
            </a:r>
          </a:p>
          <a:p>
            <a:r>
              <a:rPr lang="en-US" dirty="0" smtClean="0"/>
              <a:t>Low silica-runny magma like syrup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Divergent Plate Volcanoes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n-US" dirty="0" smtClean="0"/>
              <a:t>Mid-ocean ridge</a:t>
            </a:r>
          </a:p>
          <a:p>
            <a:r>
              <a:rPr lang="en-US" dirty="0" smtClean="0"/>
              <a:t>Basaltic lava-low silica</a:t>
            </a:r>
          </a:p>
          <a:p>
            <a:r>
              <a:rPr lang="en-US" dirty="0" smtClean="0"/>
              <a:t>Pillow lava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505200"/>
            <a:ext cx="40894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Oceanic Convergent Plate Volcanoes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Volcanic island arcs</a:t>
            </a:r>
          </a:p>
          <a:p>
            <a:r>
              <a:rPr lang="en-US" dirty="0" err="1" smtClean="0"/>
              <a:t>Aleutien</a:t>
            </a:r>
            <a:r>
              <a:rPr lang="en-US" dirty="0" smtClean="0"/>
              <a:t> Islands, Japan</a:t>
            </a:r>
          </a:p>
          <a:p>
            <a:r>
              <a:rPr lang="en-US" dirty="0" smtClean="0"/>
              <a:t>Ring of Fire</a:t>
            </a:r>
          </a:p>
          <a:p>
            <a:r>
              <a:rPr lang="en-US" dirty="0" smtClean="0"/>
              <a:t>Silica rich</a:t>
            </a:r>
          </a:p>
          <a:p>
            <a:endParaRPr lang="en-US" dirty="0"/>
          </a:p>
        </p:txBody>
      </p:sp>
      <p:pic>
        <p:nvPicPr>
          <p:cNvPr id="5122" name="Picture 2" descr="http://www.japan-guide.com/g4/2172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83380"/>
            <a:ext cx="9144000" cy="267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Continental Convergent Volcanoes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txBody>
          <a:bodyPr/>
          <a:lstStyle/>
          <a:p>
            <a:r>
              <a:rPr lang="en-US" dirty="0" smtClean="0"/>
              <a:t>Silica rich</a:t>
            </a:r>
          </a:p>
          <a:p>
            <a:r>
              <a:rPr lang="en-US" dirty="0" smtClean="0"/>
              <a:t>Water lowers the </a:t>
            </a:r>
            <a:r>
              <a:rPr lang="en-US" dirty="0" err="1" smtClean="0"/>
              <a:t>bp</a:t>
            </a:r>
            <a:endParaRPr lang="en-US" dirty="0" smtClean="0"/>
          </a:p>
          <a:p>
            <a:r>
              <a:rPr lang="en-US" dirty="0" smtClean="0"/>
              <a:t>Less dense </a:t>
            </a:r>
          </a:p>
          <a:p>
            <a:r>
              <a:rPr lang="en-US" dirty="0" smtClean="0"/>
              <a:t>Granite and </a:t>
            </a:r>
            <a:r>
              <a:rPr lang="en-US" dirty="0" err="1" smtClean="0"/>
              <a:t>andesite</a:t>
            </a:r>
            <a:endParaRPr lang="en-US" dirty="0" smtClean="0"/>
          </a:p>
          <a:p>
            <a:r>
              <a:rPr lang="en-US" dirty="0" smtClean="0"/>
              <a:t>Andes mountains</a:t>
            </a:r>
          </a:p>
          <a:p>
            <a:r>
              <a:rPr lang="en-US" dirty="0" smtClean="0"/>
              <a:t>Granitic Domes-Yosemite National Park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Volcanic Island Chains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r>
              <a:rPr lang="en-US" dirty="0" smtClean="0"/>
              <a:t>Mantle Plume</a:t>
            </a:r>
          </a:p>
          <a:p>
            <a:r>
              <a:rPr lang="en-US" dirty="0" smtClean="0"/>
              <a:t>Hot spot</a:t>
            </a:r>
          </a:p>
          <a:p>
            <a:r>
              <a:rPr lang="en-US" dirty="0" smtClean="0"/>
              <a:t>Chain follows the plate movement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91059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Volcano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3840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Magma Chamber-a location where magma collects inside the Earth.</a:t>
            </a:r>
          </a:p>
          <a:p>
            <a:r>
              <a:rPr lang="en-US" dirty="0" smtClean="0"/>
              <a:t>Conduit-a passage where magma can move out of the magma chamber</a:t>
            </a:r>
          </a:p>
          <a:p>
            <a:r>
              <a:rPr lang="en-US" dirty="0" smtClean="0"/>
              <a:t>Vent-a place where magma exits the volcano</a:t>
            </a:r>
          </a:p>
          <a:p>
            <a:r>
              <a:rPr lang="en-US" dirty="0" smtClean="0"/>
              <a:t>Sill-sideways movement of magma. Usually found between rock layers</a:t>
            </a:r>
          </a:p>
          <a:p>
            <a:r>
              <a:rPr lang="en-US" dirty="0" smtClean="0"/>
              <a:t>Dike-upward movement of magma away from the conduit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104045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Volcanic Features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43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Caldera-a bowl-shaped depression formed by the collapse of a volcano after an eruption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76400"/>
            <a:ext cx="23622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" y="35052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Resurgent Dome-a mound in the vent or caldera of an erupted volcano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114800"/>
            <a:ext cx="3352800" cy="224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Lava Lake-a pool of lave that has formed in a caldera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990600"/>
            <a:ext cx="47910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Volcano Life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volcano	-a volcano that is erupting or that has erupted recently</a:t>
            </a:r>
          </a:p>
          <a:p>
            <a:r>
              <a:rPr lang="en-US" dirty="0" smtClean="0"/>
              <a:t>Dormant volcano-a volcano that is not erupting now but that may erupt in the future</a:t>
            </a:r>
          </a:p>
          <a:p>
            <a:r>
              <a:rPr lang="en-US" dirty="0" smtClean="0"/>
              <a:t>Extinct volcano-a volcano that no longer erupts and is in the process of eroding</a:t>
            </a:r>
          </a:p>
          <a:p>
            <a:r>
              <a:rPr lang="en-US" dirty="0" smtClean="0"/>
              <a:t>Volcanic neck-solid remains of magma that filled the conduit.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Magma is molten rock</a:t>
            </a:r>
          </a:p>
          <a:p>
            <a:r>
              <a:rPr lang="en-US" dirty="0" smtClean="0"/>
              <a:t>Temperature, pressure, and water content affect the melting temperature of rock</a:t>
            </a:r>
          </a:p>
          <a:p>
            <a:r>
              <a:rPr lang="en-US" dirty="0" smtClean="0"/>
              <a:t>Increase temperature-increase melting point</a:t>
            </a:r>
          </a:p>
          <a:p>
            <a:r>
              <a:rPr lang="en-US" dirty="0" smtClean="0"/>
              <a:t>Increase pressure-increase melting point</a:t>
            </a:r>
          </a:p>
          <a:p>
            <a:r>
              <a:rPr lang="en-US" dirty="0" smtClean="0"/>
              <a:t>Increase water content-decrease melting point due to the change in the rocks composition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378546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95400"/>
            <a:ext cx="3944400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Magma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Silica content</a:t>
            </a:r>
          </a:p>
          <a:p>
            <a:pPr>
              <a:buNone/>
            </a:pPr>
            <a:r>
              <a:rPr lang="en-US" dirty="0" smtClean="0"/>
              <a:t>High-sticky thick lava (granite)</a:t>
            </a:r>
          </a:p>
          <a:p>
            <a:pPr>
              <a:buNone/>
            </a:pPr>
            <a:r>
              <a:rPr lang="en-US" dirty="0" smtClean="0"/>
              <a:t>Low-runny (basalt)</a:t>
            </a:r>
          </a:p>
          <a:p>
            <a:r>
              <a:rPr lang="en-US" dirty="0" smtClean="0"/>
              <a:t>Gas content</a:t>
            </a:r>
          </a:p>
          <a:p>
            <a:pPr>
              <a:buNone/>
            </a:pPr>
            <a:r>
              <a:rPr lang="en-US" dirty="0" smtClean="0"/>
              <a:t>High-runny, bubbly lava</a:t>
            </a:r>
          </a:p>
          <a:p>
            <a:pPr>
              <a:buNone/>
            </a:pPr>
            <a:r>
              <a:rPr lang="en-US" dirty="0" smtClean="0"/>
              <a:t>Low-thick sticky lava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272</Words>
  <Application>Microsoft Office PowerPoint</Application>
  <PresentationFormat>On-screen Show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Volcanoes</vt:lpstr>
      <vt:lpstr>Volcano Structure</vt:lpstr>
      <vt:lpstr>Slide 3</vt:lpstr>
      <vt:lpstr>Slide 4</vt:lpstr>
      <vt:lpstr>Slide 5</vt:lpstr>
      <vt:lpstr>Volcano Life Cycle</vt:lpstr>
      <vt:lpstr>Magma</vt:lpstr>
      <vt:lpstr>Slide 8</vt:lpstr>
      <vt:lpstr>Magma Types</vt:lpstr>
      <vt:lpstr>Low Silica Volcanoes</vt:lpstr>
      <vt:lpstr>High Silica Volcanoes</vt:lpstr>
      <vt:lpstr>High Gas Volcanoes</vt:lpstr>
      <vt:lpstr>Low Gas Volcanoes</vt:lpstr>
      <vt:lpstr>Divergent Plate Volcanoes</vt:lpstr>
      <vt:lpstr>Oceanic Convergent Plate Volcanoes</vt:lpstr>
      <vt:lpstr>Continental Convergent Volcanoes</vt:lpstr>
      <vt:lpstr>Slide 17</vt:lpstr>
      <vt:lpstr>Volcanic Island Chains</vt:lpstr>
    </vt:vector>
  </TitlesOfParts>
  <Company>Lake Shore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Volcanoes</dc:title>
  <dc:creator>Lake Shore Schools</dc:creator>
  <cp:lastModifiedBy>Lake Shore Schools</cp:lastModifiedBy>
  <cp:revision>21</cp:revision>
  <dcterms:created xsi:type="dcterms:W3CDTF">2009-11-10T15:18:39Z</dcterms:created>
  <dcterms:modified xsi:type="dcterms:W3CDTF">2009-11-12T15:51:58Z</dcterms:modified>
</cp:coreProperties>
</file>