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353B-C2F2-40C9-B705-270F23E2A7C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8834-79B5-465D-8F3E-CF6AD6584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353B-C2F2-40C9-B705-270F23E2A7C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8834-79B5-465D-8F3E-CF6AD6584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353B-C2F2-40C9-B705-270F23E2A7C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8834-79B5-465D-8F3E-CF6AD6584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353B-C2F2-40C9-B705-270F23E2A7C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8834-79B5-465D-8F3E-CF6AD6584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353B-C2F2-40C9-B705-270F23E2A7C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8834-79B5-465D-8F3E-CF6AD6584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353B-C2F2-40C9-B705-270F23E2A7C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8834-79B5-465D-8F3E-CF6AD6584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353B-C2F2-40C9-B705-270F23E2A7C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8834-79B5-465D-8F3E-CF6AD6584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353B-C2F2-40C9-B705-270F23E2A7C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8834-79B5-465D-8F3E-CF6AD6584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353B-C2F2-40C9-B705-270F23E2A7C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8834-79B5-465D-8F3E-CF6AD6584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353B-C2F2-40C9-B705-270F23E2A7C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8834-79B5-465D-8F3E-CF6AD6584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353B-C2F2-40C9-B705-270F23E2A7C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8834-79B5-465D-8F3E-CF6AD6584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1353B-C2F2-40C9-B705-270F23E2A7C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48834-79B5-465D-8F3E-CF6AD65842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age.slidesharecdn.com/sea-floor-spreading4889/95/slide-1-728.jpg?1185280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9050"/>
            <a:ext cx="9194798" cy="687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.slidesharecdn.com/sea-floor-spreading4889/95/slide-10-728.jpg?1185280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age.slidesharecdn.com/sea-floor-spreading4889/95/slide-11-728.jpg?1185280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age.slidesharecdn.com/sea-floor-spreading4889/95/slide-12-728.jpg?1185280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age.slidesharecdn.com/sea-floor-spreading4889/95/slide-13-728.jpg?1185280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.slidesharecdn.com/sea-floor-spreading4889/95/slide-14-728.jpg?1185280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age.slidesharecdn.com/sea-floor-spreading4889/95/slide-15-728.jpg?1185280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age.slidesharecdn.com/sea-floor-spreading4889/95/slide-16-728.jpg?1185280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age.slidesharecdn.com/sea-floor-spreading4889/95/slide-17-728.jpg?1185280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age.slidesharecdn.com/sea-floor-spreading4889/95/slide-18-728.jpg?1185280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age.slidesharecdn.com/sea-floor-spreading4889/95/slide-19-728.jpg?1185280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.slidesharecdn.com/sea-floor-spreading4889/95/slide-2-728.jpg?1185280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age.slidesharecdn.com/sea-floor-spreading4889/95/slide-20-728.jpg?1185280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age.slidesharecdn.com/sea-floor-spreading4889/95/slide-21-728.jpg?1185280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age.slidesharecdn.com/sea-floor-spreading4889/95/slide-22-728.jpg?1185280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age.slidesharecdn.com/sea-floor-spreading4889/95/slide-23-728.jpg?1185280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age.slidesharecdn.com/sea-floor-spreading4889/95/slide-24-728.jpg?1185280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age.slidesharecdn.com/sea-floor-spreading4889/95/slide-25-728.jpg?1185280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age.slidesharecdn.com/sea-floor-spreading4889/95/slide-26-728.jpg?1185280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age.slidesharecdn.com/sea-floor-spreading4889/95/slide-27-728.jpg?1185280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age.slidesharecdn.com/sea-floor-spreading4889/95/slide-28-728.jpg?1185280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mage.slidesharecdn.com/sea-floor-spreading4889/95/slide-29-728.jpg?1185280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.slidesharecdn.com/sea-floor-spreading4889/95/slide-3-728.jpg?1185280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.slidesharecdn.com/sea-floor-spreading4889/95/slide-4-728.jpg?1185280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.slidesharecdn.com/sea-floor-spreading4889/95/slide-5-728.jpg?1185280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.slidesharecdn.com/sea-floor-spreading4889/95/slide-6-728.jpg?1185280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age.slidesharecdn.com/sea-floor-spreading4889/95/slide-7-728.jpg?1185280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.slidesharecdn.com/sea-floor-spreading4889/95/slide-8-728.jpg?1185280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age.slidesharecdn.com/sea-floor-spreading4889/95/slide-9-728.jpg?1185280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Lake Shore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dennis kensicki</dc:creator>
  <cp:lastModifiedBy>dennis kensicki</cp:lastModifiedBy>
  <cp:revision>2</cp:revision>
  <dcterms:created xsi:type="dcterms:W3CDTF">2013-01-15T20:25:13Z</dcterms:created>
  <dcterms:modified xsi:type="dcterms:W3CDTF">2013-01-15T20:37:20Z</dcterms:modified>
</cp:coreProperties>
</file>